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77A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>
        <p:scale>
          <a:sx n="50" d="100"/>
          <a:sy n="50" d="100"/>
        </p:scale>
        <p:origin x="624" y="5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F29978B-9AF2-49CA-884C-B885E157285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44CBE383-FA51-4CE5-889F-6EF3A8EC655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4F476BD-0F3F-4972-9922-024F7C62A1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2B5DA-5978-415E-8AA2-0D85129E6CDF}" type="datetimeFigureOut">
              <a:rPr lang="fr-FR" smtClean="0"/>
              <a:t>24/11/2022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2BADC83-D6F9-4275-8349-B80EB44F1E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ABD9A47-264B-48F9-B3CB-AB5DE493AB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F5C3D-D220-4681-B816-673E1A1BC5D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036142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A45C3B9-B552-408F-92A1-9C619C07B3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03947584-4DE9-4ADF-B9A5-B1D4FE6A0C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40976BA-BEFB-42DD-AAEA-282661F586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2B5DA-5978-415E-8AA2-0D85129E6CDF}" type="datetimeFigureOut">
              <a:rPr lang="fr-FR" smtClean="0"/>
              <a:t>24/11/2022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F5EDF15-18E0-4B73-9877-FE84EDF00C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F8F9D08-AEEF-4281-940E-EBF8E1B688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F5C3D-D220-4681-B816-673E1A1BC5D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959429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C49FA19D-C930-4EB6-A4D2-CC803566C4D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F0EAF6AD-CB20-4280-914B-64F1E995994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D845019-23D8-4CF7-8D45-0E174E76EF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2B5DA-5978-415E-8AA2-0D85129E6CDF}" type="datetimeFigureOut">
              <a:rPr lang="fr-FR" smtClean="0"/>
              <a:t>24/11/2022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773F165-FC98-4237-AE1E-0FCFA314B1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58E5834-F51B-4F6A-A483-36C4083621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F5C3D-D220-4681-B816-673E1A1BC5D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397195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50A01BD-BBC3-47E3-B73D-665CB5AFEC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BF6477E-5B7F-46FB-B3B0-DAE46E5BB4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2E8106F-9538-4065-9BF1-A7E21AD740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2B5DA-5978-415E-8AA2-0D85129E6CDF}" type="datetimeFigureOut">
              <a:rPr lang="fr-FR" smtClean="0"/>
              <a:t>24/11/2022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6BCF882-4362-4791-A39A-1BDEC4C5A7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9BCE087-2C7A-4FB4-AB5D-1C2319E9D6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F5C3D-D220-4681-B816-673E1A1BC5D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778750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86EA677-8B2E-4EAC-BAB3-4E32D4DD45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59A7F7DD-469B-4128-A711-365DFEA2C7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5042CC7-BAD3-403A-BBA9-FB5F28C80A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2B5DA-5978-415E-8AA2-0D85129E6CDF}" type="datetimeFigureOut">
              <a:rPr lang="fr-FR" smtClean="0"/>
              <a:t>24/11/2022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D0D5683-F737-493B-8761-0523B74BF8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DC90967-5D5B-4F16-99B1-00782AB37F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F5C3D-D220-4681-B816-673E1A1BC5D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352355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CB9D2B1-24E3-4766-9339-C9B73AC572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B53538A-D7A6-4F48-99FA-FD372C8BA56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F6248358-94B8-4F41-9788-38B0DB0F23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F13DD84D-C9E6-4F3F-B66D-7350261300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2B5DA-5978-415E-8AA2-0D85129E6CDF}" type="datetimeFigureOut">
              <a:rPr lang="fr-FR" smtClean="0"/>
              <a:t>24/11/2022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8793E571-2637-4042-A4E4-00260FFEA1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1A8ACFB-5C03-4820-B776-FEAA4A10B8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F5C3D-D220-4681-B816-673E1A1BC5D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440846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BA3FF40-F771-4723-8D7C-2884BD2B55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77A5306-7FE9-4AA1-8BB9-4EF6E6A75C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691AE9E6-505C-43AF-9554-B782E5C4693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28FE7139-15E1-48ED-870E-298A211D7BE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046D4DE3-4F64-4980-9C4B-8E1AF1F98CC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5FB572A4-88D6-491D-9A61-06B8F458D4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2B5DA-5978-415E-8AA2-0D85129E6CDF}" type="datetimeFigureOut">
              <a:rPr lang="fr-FR" smtClean="0"/>
              <a:t>24/11/2022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BF17171D-21D0-4F26-9382-36603BBE85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9FC97AF5-052B-41B9-9F4A-94AFF0A6EF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F5C3D-D220-4681-B816-673E1A1BC5D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538807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FA552B0-30F2-4031-BF48-A1E6F090C7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6C8C9FCD-2827-4B96-BBCC-B75D7FDAA0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2B5DA-5978-415E-8AA2-0D85129E6CDF}" type="datetimeFigureOut">
              <a:rPr lang="fr-FR" smtClean="0"/>
              <a:t>24/11/2022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8EC41826-6D11-479B-B3CB-C6139D1B8C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1FE611DE-F3A0-42B0-8FB8-8A1DA3C835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F5C3D-D220-4681-B816-673E1A1BC5D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852933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EFFE8311-4C20-4065-B68A-52EB9445CE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2B5DA-5978-415E-8AA2-0D85129E6CDF}" type="datetimeFigureOut">
              <a:rPr lang="fr-FR" smtClean="0"/>
              <a:t>24/11/2022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DFA7D8B9-38F7-46A5-92FF-32C93C5A04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A0734C70-E410-4CEC-845F-D8547D021C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F5C3D-D220-4681-B816-673E1A1BC5D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311246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4F46BB6-3D52-4647-8A8A-1DC432A0F9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4DDD1EE-0936-4EA0-BFD2-740D00B7DE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2C65CD67-52A3-4EB7-A80A-31F81A4CAE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8D05B8D7-2192-471B-9BFF-8E789229DA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2B5DA-5978-415E-8AA2-0D85129E6CDF}" type="datetimeFigureOut">
              <a:rPr lang="fr-FR" smtClean="0"/>
              <a:t>24/11/2022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47391F53-D83D-4306-8D9A-6876CFAB0D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851E6316-CECE-4962-B44B-A3C4CC074B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F5C3D-D220-4681-B816-673E1A1BC5D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068031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2D21C88-511B-4764-A102-548B2BC030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19E41DC7-AC36-4752-B89D-4BCBCFFDEC8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910AD7F3-E715-4567-863A-C21060B7A7E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9287372-C149-4109-9299-93010BA159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2B5DA-5978-415E-8AA2-0D85129E6CDF}" type="datetimeFigureOut">
              <a:rPr lang="fr-FR" smtClean="0"/>
              <a:t>24/11/2022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397FBA4E-3A6C-4841-9FEC-44BD43A2C1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4D92551-4439-4A10-B175-E11E482F69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F5C3D-D220-4681-B816-673E1A1BC5D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866399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3CA53E94-8C4B-4E7B-8F39-A7A0FE4F5C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4B3598A8-EF59-4951-B490-30CE9C3455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195DE20-36C8-4A58-884F-3FDB58F8B26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82B5DA-5978-415E-8AA2-0D85129E6CDF}" type="datetimeFigureOut">
              <a:rPr lang="fr-FR" smtClean="0"/>
              <a:t>24/11/2022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F4472D5-8511-48DD-853C-30316CC5E21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1267E75-B563-4D9F-8F66-957DE388676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DF5C3D-D220-4681-B816-673E1A1BC5D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283713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e 8">
            <a:extLst>
              <a:ext uri="{FF2B5EF4-FFF2-40B4-BE49-F238E27FC236}">
                <a16:creationId xmlns:a16="http://schemas.microsoft.com/office/drawing/2014/main" id="{F7DA99FC-86AF-4870-BE3F-5268B359FE21}"/>
              </a:ext>
            </a:extLst>
          </p:cNvPr>
          <p:cNvGrpSpPr/>
          <p:nvPr/>
        </p:nvGrpSpPr>
        <p:grpSpPr>
          <a:xfrm>
            <a:off x="630573" y="329470"/>
            <a:ext cx="10930854" cy="6199059"/>
            <a:chOff x="1842977" y="683704"/>
            <a:chExt cx="8506046" cy="5276050"/>
          </a:xfrm>
        </p:grpSpPr>
        <p:pic>
          <p:nvPicPr>
            <p:cNvPr id="4" name="Image 3">
              <a:extLst>
                <a:ext uri="{FF2B5EF4-FFF2-40B4-BE49-F238E27FC236}">
                  <a16:creationId xmlns:a16="http://schemas.microsoft.com/office/drawing/2014/main" id="{7275C098-E6E6-4D00-9586-BD4E42C13D7B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l="15088" t="31323" r="15145" b="32810"/>
            <a:stretch/>
          </p:blipFill>
          <p:spPr>
            <a:xfrm>
              <a:off x="1842977" y="683704"/>
              <a:ext cx="8506046" cy="2459699"/>
            </a:xfrm>
            <a:prstGeom prst="rect">
              <a:avLst/>
            </a:prstGeom>
          </p:spPr>
        </p:pic>
        <p:sp>
          <p:nvSpPr>
            <p:cNvPr id="2" name="ZoneTexte 1">
              <a:extLst>
                <a:ext uri="{FF2B5EF4-FFF2-40B4-BE49-F238E27FC236}">
                  <a16:creationId xmlns:a16="http://schemas.microsoft.com/office/drawing/2014/main" id="{6C9CD258-A6BA-4C6F-900C-27FC581083D3}"/>
                </a:ext>
              </a:extLst>
            </p:cNvPr>
            <p:cNvSpPr txBox="1"/>
            <p:nvPr/>
          </p:nvSpPr>
          <p:spPr>
            <a:xfrm>
              <a:off x="2434905" y="3429000"/>
              <a:ext cx="7322190" cy="225277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6600" dirty="0"/>
                <a:t>OU</a:t>
              </a:r>
              <a:r>
                <a:rPr lang="fr-FR" sz="16600" dirty="0">
                  <a:solidFill>
                    <a:schemeClr val="accent6">
                      <a:lumMod val="75000"/>
                    </a:schemeClr>
                  </a:solidFill>
                </a:rPr>
                <a:t>VERT</a:t>
              </a:r>
            </a:p>
          </p:txBody>
        </p:sp>
        <p:pic>
          <p:nvPicPr>
            <p:cNvPr id="8" name="Image 7">
              <a:extLst>
                <a:ext uri="{FF2B5EF4-FFF2-40B4-BE49-F238E27FC236}">
                  <a16:creationId xmlns:a16="http://schemas.microsoft.com/office/drawing/2014/main" id="{22076562-8156-4A44-B61E-965BB7935A25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l="69260" t="70699" r="17666" b="22316"/>
            <a:stretch/>
          </p:blipFill>
          <p:spPr>
            <a:xfrm>
              <a:off x="3332250" y="5367279"/>
              <a:ext cx="2238242" cy="592475"/>
            </a:xfrm>
            <a:prstGeom prst="rect">
              <a:avLst/>
            </a:prstGeom>
          </p:spPr>
        </p:pic>
        <p:sp>
          <p:nvSpPr>
            <p:cNvPr id="3" name="ZoneTexte 2">
              <a:extLst>
                <a:ext uri="{FF2B5EF4-FFF2-40B4-BE49-F238E27FC236}">
                  <a16:creationId xmlns:a16="http://schemas.microsoft.com/office/drawing/2014/main" id="{278DF8EE-BF51-4658-B2AC-55CE5D057BDE}"/>
                </a:ext>
              </a:extLst>
            </p:cNvPr>
            <p:cNvSpPr txBox="1"/>
            <p:nvPr/>
          </p:nvSpPr>
          <p:spPr>
            <a:xfrm>
              <a:off x="9308284" y="3321729"/>
              <a:ext cx="897622" cy="31434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b="1" dirty="0"/>
                <a:t>2MRC2</a:t>
              </a:r>
            </a:p>
          </p:txBody>
        </p:sp>
      </p:grpSp>
      <p:sp>
        <p:nvSpPr>
          <p:cNvPr id="5" name="ZoneTexte 4">
            <a:extLst>
              <a:ext uri="{FF2B5EF4-FFF2-40B4-BE49-F238E27FC236}">
                <a16:creationId xmlns:a16="http://schemas.microsoft.com/office/drawing/2014/main" id="{A4FD0ABA-C355-4E69-BA1A-3B3479243F20}"/>
              </a:ext>
            </a:extLst>
          </p:cNvPr>
          <p:cNvSpPr txBox="1"/>
          <p:nvPr/>
        </p:nvSpPr>
        <p:spPr>
          <a:xfrm>
            <a:off x="1583565" y="3219477"/>
            <a:ext cx="39659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découvrez Noël </a:t>
            </a:r>
            <a:endParaRPr lang="fr-FR" sz="24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BA2AFCB9-FE59-4745-B574-574B6A95D645}"/>
              </a:ext>
            </a:extLst>
          </p:cNvPr>
          <p:cNvSpPr txBox="1"/>
          <p:nvPr/>
        </p:nvSpPr>
        <p:spPr>
          <a:xfrm rot="20877079">
            <a:off x="949214" y="3139329"/>
            <a:ext cx="115350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400" b="1" u="sng" dirty="0">
                <a:solidFill>
                  <a:srgbClr val="477A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</a:t>
            </a:r>
            <a:endParaRPr lang="fr-FR" sz="4400" dirty="0"/>
          </a:p>
        </p:txBody>
      </p:sp>
    </p:spTree>
    <p:extLst>
      <p:ext uri="{BB962C8B-B14F-4D97-AF65-F5344CB8AC3E}">
        <p14:creationId xmlns:p14="http://schemas.microsoft.com/office/powerpoint/2010/main" val="30494888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>
            <a:extLst>
              <a:ext uri="{FF2B5EF4-FFF2-40B4-BE49-F238E27FC236}">
                <a16:creationId xmlns:a16="http://schemas.microsoft.com/office/drawing/2014/main" id="{9483F3E6-64B0-4EEE-A2FD-F1B42638F3E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6042" t="33611" r="12500" b="39722"/>
          <a:stretch/>
        </p:blipFill>
        <p:spPr>
          <a:xfrm>
            <a:off x="1238249" y="1466850"/>
            <a:ext cx="7961313" cy="2590800"/>
          </a:xfrm>
          <a:prstGeom prst="rect">
            <a:avLst/>
          </a:prstGeom>
        </p:spPr>
      </p:pic>
      <p:sp>
        <p:nvSpPr>
          <p:cNvPr id="5" name="ZoneTexte 4">
            <a:extLst>
              <a:ext uri="{FF2B5EF4-FFF2-40B4-BE49-F238E27FC236}">
                <a16:creationId xmlns:a16="http://schemas.microsoft.com/office/drawing/2014/main" id="{A4FF21D7-3AE9-4DCD-BEDC-7EFC41539513}"/>
              </a:ext>
            </a:extLst>
          </p:cNvPr>
          <p:cNvSpPr txBox="1"/>
          <p:nvPr/>
        </p:nvSpPr>
        <p:spPr>
          <a:xfrm>
            <a:off x="1924050" y="4305300"/>
            <a:ext cx="66675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/>
              <a:t>Lundi 5 et 12 décembre </a:t>
            </a:r>
            <a:r>
              <a:rPr lang="fr-FR" sz="2800" b="1" dirty="0">
                <a:solidFill>
                  <a:srgbClr val="477A33"/>
                </a:solidFill>
              </a:rPr>
              <a:t>14:00 - 18:00</a:t>
            </a:r>
          </a:p>
          <a:p>
            <a:pPr algn="ctr"/>
            <a:r>
              <a:rPr lang="fr-FR" sz="2800" dirty="0"/>
              <a:t>Mercredi 7 et 14 décembre </a:t>
            </a:r>
            <a:r>
              <a:rPr lang="fr-FR" sz="2800" b="1" dirty="0">
                <a:solidFill>
                  <a:srgbClr val="477A33"/>
                </a:solidFill>
              </a:rPr>
              <a:t>9:00 - 12:00</a:t>
            </a:r>
          </a:p>
        </p:txBody>
      </p:sp>
    </p:spTree>
    <p:extLst>
      <p:ext uri="{BB962C8B-B14F-4D97-AF65-F5344CB8AC3E}">
        <p14:creationId xmlns:p14="http://schemas.microsoft.com/office/powerpoint/2010/main" val="34476160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182</TotalTime>
  <Words>21</Words>
  <Application>Microsoft Office PowerPoint</Application>
  <PresentationFormat>Grand écran</PresentationFormat>
  <Paragraphs>6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Thème Office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MALIGE REMI</dc:creator>
  <cp:lastModifiedBy>MALIGE REMI</cp:lastModifiedBy>
  <cp:revision>9</cp:revision>
  <dcterms:created xsi:type="dcterms:W3CDTF">2021-11-23T07:48:25Z</dcterms:created>
  <dcterms:modified xsi:type="dcterms:W3CDTF">2022-11-24T12:52:17Z</dcterms:modified>
</cp:coreProperties>
</file>